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60" r:id="rId3"/>
    <p:sldId id="475" r:id="rId4"/>
    <p:sldId id="473" r:id="rId5"/>
    <p:sldId id="470" r:id="rId6"/>
    <p:sldId id="474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61C420B5-5330-4C88-A8DC-F000B8AA7C53}"/>
    <pc:docChg chg="undo custSel addSld delSld modSld">
      <pc:chgData name="Siniša ᵀᴴᴱ ᴼᴿᴵᴳᴵᴻᴬᴸ Wolfenstein" userId="215f646470bc261a" providerId="LiveId" clId="{61C420B5-5330-4C88-A8DC-F000B8AA7C53}" dt="2021-03-26T08:57:42.094" v="1717" actId="1036"/>
      <pc:docMkLst>
        <pc:docMk/>
      </pc:docMkLst>
      <pc:sldChg chg="modSp">
        <pc:chgData name="Siniša ᵀᴴᴱ ᴼᴿᴵᴳᴵᴻᴬᴸ Wolfenstein" userId="215f646470bc261a" providerId="LiveId" clId="{61C420B5-5330-4C88-A8DC-F000B8AA7C53}" dt="2021-03-26T08:14:06.747" v="15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61C420B5-5330-4C88-A8DC-F000B8AA7C53}" dt="2021-03-26T08:14:06.747" v="1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61C420B5-5330-4C88-A8DC-F000B8AA7C53}" dt="2021-03-26T08:13:54.385" v="1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ᵀᴴᴱ ᴼᴿᴵᴳᴵᴻᴬᴸ Wolfenstein" userId="215f646470bc261a" providerId="LiveId" clId="{76F3FA20-1063-4826-8FD5-0E6E074D688E}"/>
    <pc:docChg chg="undo custSel addSld delSld modSld">
      <pc:chgData name="Siniša ᵀᴴᴱ ᴼᴿᴵᴳᴵᴻᴬᴸ Wolfenstein" userId="215f646470bc261a" providerId="LiveId" clId="{76F3FA20-1063-4826-8FD5-0E6E074D688E}" dt="2021-05-19T10:30:42.431" v="2002" actId="20577"/>
      <pc:docMkLst>
        <pc:docMk/>
      </pc:docMkLst>
      <pc:sldChg chg="modSp">
        <pc:chgData name="Siniša ᵀᴴᴱ ᴼᴿᴵᴳᴵᴻᴬᴸ Wolfenstein" userId="215f646470bc261a" providerId="LiveId" clId="{76F3FA20-1063-4826-8FD5-0E6E074D688E}" dt="2021-05-19T09:18:30.727" v="9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76F3FA20-1063-4826-8FD5-0E6E074D688E}" dt="2021-05-19T09:18:30.727" v="9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76F3FA20-1063-4826-8FD5-0E6E074D688E}" dt="2021-05-19T09:17:51.390" v="1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ᵀᴴᴱ ᴼᴿᴵᴳᴵᴻᴬᴸ Wolfenstein" userId="215f646470bc261a" providerId="LiveId" clId="{248E37E2-A772-4FD8-AD79-855028CDBFF5}"/>
  </pc:docChgLst>
  <pc:docChgLst>
    <pc:chgData name="Siniša ᵀᴴᴱ ᴼᴿᴵᴳᴵᴻᴬᴸ Wolfenstein" userId="215f646470bc261a" providerId="LiveId" clId="{AFCBB63E-7170-4D71-9793-D7574789DA5C}"/>
    <pc:docChg chg="undo custSel addSld delSld modSld sldOrd">
      <pc:chgData name="Siniša ᵀᴴᴱ ᴼᴿᴵᴳᴵᴻᴬᴸ Wolfenstein" userId="215f646470bc261a" providerId="LiveId" clId="{AFCBB63E-7170-4D71-9793-D7574789DA5C}" dt="2021-05-28T11:28:33.839" v="4251"/>
      <pc:docMkLst>
        <pc:docMk/>
      </pc:docMkLst>
      <pc:sldChg chg="addSp delSp modSp">
        <pc:chgData name="Siniša ᵀᴴᴱ ᴼᴿᴵᴳᴵᴻᴬᴸ Wolfenstein" userId="215f646470bc261a" providerId="LiveId" clId="{AFCBB63E-7170-4D71-9793-D7574789DA5C}" dt="2021-05-28T10:45:02.428" v="2528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AFCBB63E-7170-4D71-9793-D7574789DA5C}" dt="2021-05-28T10:44:55.915" v="2509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AFCBB63E-7170-4D71-9793-D7574789DA5C}" dt="2021-05-28T10:45:02.428" v="2528" actId="20577"/>
          <ac:spMkLst>
            <pc:docMk/>
            <pc:sldMk cId="1473559465" sldId="256"/>
            <ac:spMk id="3" creationId="{1DEA2198-4687-4966-8D99-48F3FDF0BDE4}"/>
          </ac:spMkLst>
        </pc:spChg>
        <pc:picChg chg="add del">
          <ac:chgData name="Siniša ᵀᴴᴱ ᴼᴿᴵᴳᴵᴻᴬᴸ Wolfenstein" userId="215f646470bc261a" providerId="LiveId" clId="{AFCBB63E-7170-4D71-9793-D7574789DA5C}" dt="2021-05-20T07:52:14.636" v="53"/>
          <ac:picMkLst>
            <pc:docMk/>
            <pc:sldMk cId="1473559465" sldId="256"/>
            <ac:picMk id="6" creationId="{1D589876-13EC-4B58-B692-319AC7587317}"/>
          </ac:picMkLst>
        </pc:picChg>
      </pc:sldChg>
      <pc:sldChg chg="addSp delSp modSp del ord delAnim modAnim">
        <pc:chgData name="Siniša ᵀᴴᴱ ᴼᴿᴵᴳᴵᴻᴬᴸ Wolfenstein" userId="215f646470bc261a" providerId="LiveId" clId="{AFCBB63E-7170-4D71-9793-D7574789DA5C}" dt="2021-05-28T11:25:08.190" v="4204" actId="2696"/>
        <pc:sldMkLst>
          <pc:docMk/>
          <pc:sldMk cId="1067701834" sldId="261"/>
        </pc:sldMkLst>
        <pc:spChg chg="mod">
          <ac:chgData name="Siniša ᵀᴴᴱ ᴼᴿᴵᴳᴵᴻᴬᴸ Wolfenstein" userId="215f646470bc261a" providerId="LiveId" clId="{AFCBB63E-7170-4D71-9793-D7574789DA5C}" dt="2021-05-20T08:15:35.581" v="481" actId="20577"/>
          <ac:spMkLst>
            <pc:docMk/>
            <pc:sldMk cId="1067701834" sldId="261"/>
            <ac:spMk id="3" creationId="{1B6BFB55-AB3A-4C18-8FAE-E3664C90E0E4}"/>
          </ac:spMkLst>
        </pc:spChg>
        <pc:spChg chg="mod">
          <ac:chgData name="Siniša ᵀᴴᴱ ᴼᴿᴵᴳᴵᴻᴬᴸ Wolfenstein" userId="215f646470bc261a" providerId="LiveId" clId="{AFCBB63E-7170-4D71-9793-D7574789DA5C}" dt="2021-05-20T08:16:08.526" v="552" actId="14100"/>
          <ac:spMkLst>
            <pc:docMk/>
            <pc:sldMk cId="1067701834" sldId="261"/>
            <ac:spMk id="5" creationId="{718FF3D2-6816-42B0-822B-02DA9A789822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9" creationId="{3A247832-7899-4998-8F3C-86AC66DB3F6F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0" creationId="{E915451B-C7E2-4D6D-A9A7-51D2041E42FD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1" creationId="{49998313-A206-4FBF-ADE6-452626A8D4EE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2" creationId="{810BA0AD-9ACD-45FA-8E08-8776742750E9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3" creationId="{8C9929DA-BB27-4D78-9D75-4A70D348DE3C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4" creationId="{FC24B69F-A050-45D7-9B6F-CB0625D28B14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5" creationId="{8ECA6D0F-C3DF-4EC8-A82C-81958C749542}"/>
          </ac:spMkLst>
        </pc:spChg>
        <pc:picChg chg="mod">
          <ac:chgData name="Siniša ᵀᴴᴱ ᴼᴿᴵᴳᴵᴻᴬᴸ Wolfenstein" userId="215f646470bc261a" providerId="LiveId" clId="{AFCBB63E-7170-4D71-9793-D7574789DA5C}" dt="2021-05-28T10:59:47.172" v="3060" actId="1076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ᵀᴴᴱ ᴼᴿᴵᴳᴵᴻᴬᴸ Wolfenstein" userId="215f646470bc261a" providerId="LiveId" clId="{AFCBB63E-7170-4D71-9793-D7574789DA5C}" dt="2021-05-28T10:59:47.703" v="3061" actId="1076"/>
          <ac:picMkLst>
            <pc:docMk/>
            <pc:sldMk cId="1067701834" sldId="261"/>
            <ac:picMk id="6" creationId="{D255B4FC-89B0-4357-9C41-9F0792D7E4FD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0:52.475" v="568" actId="14100"/>
          <ac:picMkLst>
            <pc:docMk/>
            <pc:sldMk cId="1067701834" sldId="261"/>
            <ac:picMk id="16" creationId="{4DC5FFDA-6649-4824-8D8F-FFE62FD867C8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2:44.101" v="575" actId="1038"/>
          <ac:picMkLst>
            <pc:docMk/>
            <pc:sldMk cId="1067701834" sldId="261"/>
            <ac:picMk id="17" creationId="{28538736-F91B-4F78-8A28-1B9CBE08750A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3:04.509" v="579" actId="14100"/>
          <ac:picMkLst>
            <pc:docMk/>
            <pc:sldMk cId="1067701834" sldId="261"/>
            <ac:picMk id="18" creationId="{CB8561FE-6721-427C-8914-AB9817318DC5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4:06.246" v="584" actId="1076"/>
          <ac:picMkLst>
            <pc:docMk/>
            <pc:sldMk cId="1067701834" sldId="261"/>
            <ac:picMk id="19" creationId="{A8091205-BD33-44AA-BC0B-CD446E9D535B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4:21.883" v="587" actId="14100"/>
          <ac:picMkLst>
            <pc:docMk/>
            <pc:sldMk cId="1067701834" sldId="261"/>
            <ac:picMk id="20" creationId="{23ACC379-B53F-48DD-9FDA-3C544C675C03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4:49.101" v="592" actId="14100"/>
          <ac:picMkLst>
            <pc:docMk/>
            <pc:sldMk cId="1067701834" sldId="261"/>
            <ac:picMk id="21" creationId="{9CCF214C-AABC-4A86-9845-CE5849CCC0F1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4:55.609" v="595" actId="14100"/>
          <ac:picMkLst>
            <pc:docMk/>
            <pc:sldMk cId="1067701834" sldId="261"/>
            <ac:picMk id="22" creationId="{05817C70-EC9A-431F-B6DB-B27A26601BBF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5:11.287" v="599" actId="1076"/>
          <ac:picMkLst>
            <pc:docMk/>
            <pc:sldMk cId="1067701834" sldId="261"/>
            <ac:picMk id="23" creationId="{89904A01-5473-4F37-A739-DAA8624809FF}"/>
          </ac:picMkLst>
        </pc:picChg>
      </pc:sldChg>
      <pc:sldChg chg="addSp modSp del ord modAnim">
        <pc:chgData name="Siniša ᵀᴴᴱ ᴼᴿᴵᴳᴵᴻᴬᴸ Wolfenstein" userId="215f646470bc261a" providerId="LiveId" clId="{AFCBB63E-7170-4D71-9793-D7574789DA5C}" dt="2021-05-28T11:25:08.919" v="4206" actId="2696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AFCBB63E-7170-4D71-9793-D7574789DA5C}" dt="2021-05-21T06:56:22.501" v="1140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FCBB63E-7170-4D71-9793-D7574789DA5C}" dt="2021-05-21T06:55:58.951" v="1134" actId="114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AFCBB63E-7170-4D71-9793-D7574789DA5C}" dt="2021-05-21T07:02:57.961" v="1503" actId="115"/>
          <ac:spMkLst>
            <pc:docMk/>
            <pc:sldMk cId="2122178903" sldId="288"/>
            <ac:spMk id="15" creationId="{B6F6218F-B4B9-406F-B418-980485A9DCA8}"/>
          </ac:spMkLst>
        </pc:spChg>
        <pc:picChg chg="add mod">
          <ac:chgData name="Siniša ᵀᴴᴱ ᴼᴿᴵᴳᴵᴻᴬᴸ Wolfenstein" userId="215f646470bc261a" providerId="LiveId" clId="{AFCBB63E-7170-4D71-9793-D7574789DA5C}" dt="2021-05-21T07:03:10.052" v="1506" actId="1076"/>
          <ac:picMkLst>
            <pc:docMk/>
            <pc:sldMk cId="2122178903" sldId="288"/>
            <ac:picMk id="2" creationId="{E7D33BD9-DB55-4144-AC9C-15070BFF32A7}"/>
          </ac:picMkLst>
        </pc:picChg>
        <pc:picChg chg="mod ord">
          <ac:chgData name="Siniša ᵀᴴᴱ ᴼᴿᴵᴳᴵᴻᴬᴸ Wolfenstein" userId="215f646470bc261a" providerId="LiveId" clId="{AFCBB63E-7170-4D71-9793-D7574789DA5C}" dt="2021-05-21T06:56:29.751" v="1142" actId="14100"/>
          <ac:picMkLst>
            <pc:docMk/>
            <pc:sldMk cId="2122178903" sldId="288"/>
            <ac:picMk id="4" creationId="{1B2619D9-4F98-4A11-8FFE-57C7EB1F529A}"/>
          </ac:picMkLst>
        </pc:picChg>
      </pc:sldChg>
      <pc:sldChg chg="modSp del ord modAnim">
        <pc:chgData name="Siniša ᵀᴴᴱ ᴼᴿᴵᴳᴵᴻᴬᴸ Wolfenstein" userId="215f646470bc261a" providerId="LiveId" clId="{AFCBB63E-7170-4D71-9793-D7574789DA5C}" dt="2021-05-28T11:25:08.544" v="4205" actId="2696"/>
        <pc:sldMkLst>
          <pc:docMk/>
          <pc:sldMk cId="3963308375" sldId="289"/>
        </pc:sldMkLst>
        <pc:spChg chg="mod">
          <ac:chgData name="Siniša ᵀᴴᴱ ᴼᴿᴵᴳᴵᴻᴬᴸ Wolfenstein" userId="215f646470bc261a" providerId="LiveId" clId="{AFCBB63E-7170-4D71-9793-D7574789DA5C}" dt="2021-05-20T08:43:08.501" v="1078" actId="14100"/>
          <ac:spMkLst>
            <pc:docMk/>
            <pc:sldMk cId="3963308375" sldId="289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FCBB63E-7170-4D71-9793-D7574789DA5C}" dt="2021-05-20T08:43:15.465" v="1080" actId="20577"/>
          <ac:spMkLst>
            <pc:docMk/>
            <pc:sldMk cId="3963308375" sldId="28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FCBB63E-7170-4D71-9793-D7574789DA5C}" dt="2021-05-20T08:43:11.553" v="1079" actId="1076"/>
          <ac:picMkLst>
            <pc:docMk/>
            <pc:sldMk cId="3963308375" sldId="289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AFCBB63E-7170-4D71-9793-D7574789DA5C}" dt="2021-05-20T08:36:43.063" v="874" actId="1037"/>
          <ac:picMkLst>
            <pc:docMk/>
            <pc:sldMk cId="3963308375" sldId="289"/>
            <ac:picMk id="4" creationId="{1B2619D9-4F98-4A11-8FFE-57C7EB1F529A}"/>
          </ac:picMkLst>
        </pc:picChg>
      </pc:sldChg>
      <pc:sldChg chg="addSp delSp modSp new add del modAnim">
        <pc:chgData name="Siniša ᵀᴴᴱ ᴼᴿᴵᴳᴵᴻᴬᴸ Wolfenstein" userId="215f646470bc261a" providerId="LiveId" clId="{AFCBB63E-7170-4D71-9793-D7574789DA5C}" dt="2021-05-28T10:45:22.062" v="2533" actId="2696"/>
        <pc:sldMkLst>
          <pc:docMk/>
          <pc:sldMk cId="3406950970" sldId="307"/>
        </pc:sldMkLst>
        <pc:spChg chg="del">
          <ac:chgData name="Siniša ᵀᴴᴱ ᴼᴿᴵᴳᴵᴻᴬᴸ Wolfenstein" userId="215f646470bc261a" providerId="LiveId" clId="{AFCBB63E-7170-4D71-9793-D7574789DA5C}" dt="2021-05-20T07:49:34.104" v="43" actId="478"/>
          <ac:spMkLst>
            <pc:docMk/>
            <pc:sldMk cId="3406950970" sldId="307"/>
            <ac:spMk id="2" creationId="{D9EF9AAD-EBD5-49E0-9CC7-927258F97153}"/>
          </ac:spMkLst>
        </pc:spChg>
        <pc:spChg chg="del">
          <ac:chgData name="Siniša ᵀᴴᴱ ᴼᴿᴵᴳᴵᴻᴬᴸ Wolfenstein" userId="215f646470bc261a" providerId="LiveId" clId="{AFCBB63E-7170-4D71-9793-D7574789DA5C}" dt="2021-05-20T07:49:34.104" v="43" actId="478"/>
          <ac:spMkLst>
            <pc:docMk/>
            <pc:sldMk cId="3406950970" sldId="307"/>
            <ac:spMk id="3" creationId="{C19A92B6-9C6A-4203-ADD0-264145A9BD80}"/>
          </ac:spMkLst>
        </pc:spChg>
        <pc:spChg chg="add mod">
          <ac:chgData name="Siniša ᵀᴴᴱ ᴼᴿᴵᴳᴵᴻᴬᴸ Wolfenstein" userId="215f646470bc261a" providerId="LiveId" clId="{AFCBB63E-7170-4D71-9793-D7574789DA5C}" dt="2021-05-20T07:57:54.654" v="203" actId="1076"/>
          <ac:spMkLst>
            <pc:docMk/>
            <pc:sldMk cId="3406950970" sldId="307"/>
            <ac:spMk id="10" creationId="{62ED17C2-2A2E-47EA-9C56-9920B2714B78}"/>
          </ac:spMkLst>
        </pc:spChg>
        <pc:picChg chg="add del mod ord">
          <ac:chgData name="Siniša ᵀᴴᴱ ᴼᴿᴵᴳᴵᴻᴬᴸ Wolfenstein" userId="215f646470bc261a" providerId="LiveId" clId="{AFCBB63E-7170-4D71-9793-D7574789DA5C}" dt="2021-05-20T07:53:54.365" v="74" actId="478"/>
          <ac:picMkLst>
            <pc:docMk/>
            <pc:sldMk cId="3406950970" sldId="307"/>
            <ac:picMk id="4" creationId="{6E366151-F1A5-40A4-B3B8-7FCCC9AF975C}"/>
          </ac:picMkLst>
        </pc:picChg>
        <pc:picChg chg="add mod ord">
          <ac:chgData name="Siniša ᵀᴴᴱ ᴼᴿᴵᴳᴵᴻᴬᴸ Wolfenstein" userId="215f646470bc261a" providerId="LiveId" clId="{AFCBB63E-7170-4D71-9793-D7574789DA5C}" dt="2021-05-20T07:55:36.555" v="87" actId="1076"/>
          <ac:picMkLst>
            <pc:docMk/>
            <pc:sldMk cId="3406950970" sldId="307"/>
            <ac:picMk id="5" creationId="{41E8EE44-657C-41EB-8E0A-73926330005F}"/>
          </ac:picMkLst>
        </pc:picChg>
        <pc:picChg chg="add del mod">
          <ac:chgData name="Siniša ᵀᴴᴱ ᴼᴿᴵᴳᴵᴻᴬᴸ Wolfenstein" userId="215f646470bc261a" providerId="LiveId" clId="{AFCBB63E-7170-4D71-9793-D7574789DA5C}" dt="2021-05-20T07:52:41.860" v="57" actId="478"/>
          <ac:picMkLst>
            <pc:docMk/>
            <pc:sldMk cId="3406950970" sldId="307"/>
            <ac:picMk id="6" creationId="{C6069CFE-F663-47D9-86FE-D4B292237A8C}"/>
          </ac:picMkLst>
        </pc:picChg>
        <pc:picChg chg="add mod">
          <ac:chgData name="Siniša ᵀᴴᴱ ᴼᴿᴵᴳᴵᴻᴬᴸ Wolfenstein" userId="215f646470bc261a" providerId="LiveId" clId="{AFCBB63E-7170-4D71-9793-D7574789DA5C}" dt="2021-05-20T07:57:44.549" v="202" actId="1036"/>
          <ac:picMkLst>
            <pc:docMk/>
            <pc:sldMk cId="3406950970" sldId="307"/>
            <ac:picMk id="7" creationId="{0C9081D8-6D40-4841-8D69-41506920AC56}"/>
          </ac:picMkLst>
        </pc:picChg>
        <pc:picChg chg="add mod">
          <ac:chgData name="Siniša ᵀᴴᴱ ᴼᴿᴵᴳᴵᴻᴬᴸ Wolfenstein" userId="215f646470bc261a" providerId="LiveId" clId="{AFCBB63E-7170-4D71-9793-D7574789DA5C}" dt="2021-05-20T07:55:21.368" v="86" actId="14100"/>
          <ac:picMkLst>
            <pc:docMk/>
            <pc:sldMk cId="3406950970" sldId="307"/>
            <ac:picMk id="8" creationId="{7899F89A-1F6F-404A-BF5A-40FDA28895C2}"/>
          </ac:picMkLst>
        </pc:picChg>
        <pc:picChg chg="add mod ord">
          <ac:chgData name="Siniša ᵀᴴᴱ ᴼᴿᴵᴳᴵᴻᴬᴸ Wolfenstein" userId="215f646470bc261a" providerId="LiveId" clId="{AFCBB63E-7170-4D71-9793-D7574789DA5C}" dt="2021-05-20T07:57:31.411" v="199" actId="1076"/>
          <ac:picMkLst>
            <pc:docMk/>
            <pc:sldMk cId="3406950970" sldId="307"/>
            <ac:picMk id="1026" creationId="{4AC2ECAF-82C6-46FE-AA39-B52978D60BD1}"/>
          </ac:picMkLst>
        </pc:picChg>
      </pc:sldChg>
      <pc:sldChg chg="addSp delSp modSp add del delAnim modAnim">
        <pc:chgData name="Siniša ᵀᴴᴱ ᴼᴿᴵᴳᴵᴻᴬᴸ Wolfenstein" userId="215f646470bc261a" providerId="LiveId" clId="{AFCBB63E-7170-4D71-9793-D7574789DA5C}" dt="2021-05-28T10:45:24.064" v="2534" actId="2696"/>
        <pc:sldMkLst>
          <pc:docMk/>
          <pc:sldMk cId="1307051177" sldId="398"/>
        </pc:sldMkLst>
        <pc:spChg chg="mod">
          <ac:chgData name="Siniša ᵀᴴᴱ ᴼᴿᴵᴳᴵᴻᴬᴸ Wolfenstein" userId="215f646470bc261a" providerId="LiveId" clId="{AFCBB63E-7170-4D71-9793-D7574789DA5C}" dt="2021-05-20T08:13:21.719" v="396" actId="1035"/>
          <ac:spMkLst>
            <pc:docMk/>
            <pc:sldMk cId="1307051177" sldId="398"/>
            <ac:spMk id="15" creationId="{FD87A7C4-FACD-4E78-A349-D33AAC64A9A4}"/>
          </ac:spMkLst>
        </pc:spChg>
        <pc:spChg chg="mod">
          <ac:chgData name="Siniša ᵀᴴᴱ ᴼᴿᴵᴳᴵᴻᴬᴸ Wolfenstein" userId="215f646470bc261a" providerId="LiveId" clId="{AFCBB63E-7170-4D71-9793-D7574789DA5C}" dt="2021-05-20T08:13:21.719" v="396" actId="1035"/>
          <ac:spMkLst>
            <pc:docMk/>
            <pc:sldMk cId="1307051177" sldId="398"/>
            <ac:spMk id="16" creationId="{36F9C355-9F04-4FA6-880A-3791768B981F}"/>
          </ac:spMkLst>
        </pc:spChg>
        <pc:spChg chg="mod">
          <ac:chgData name="Siniša ᵀᴴᴱ ᴼᴿᴵᴳᴵᴻᴬᴸ Wolfenstein" userId="215f646470bc261a" providerId="LiveId" clId="{AFCBB63E-7170-4D71-9793-D7574789DA5C}" dt="2021-05-20T08:13:21.719" v="396" actId="1035"/>
          <ac:spMkLst>
            <pc:docMk/>
            <pc:sldMk cId="1307051177" sldId="398"/>
            <ac:spMk id="17" creationId="{B8FCB2CF-42F7-4567-A046-04BE19855AAC}"/>
          </ac:spMkLst>
        </pc:spChg>
        <pc:spChg chg="mod">
          <ac:chgData name="Siniša ᵀᴴᴱ ᴼᴿᴵᴳᴵᴻᴬᴸ Wolfenstein" userId="215f646470bc261a" providerId="LiveId" clId="{AFCBB63E-7170-4D71-9793-D7574789DA5C}" dt="2021-05-20T08:13:21.719" v="396" actId="1035"/>
          <ac:spMkLst>
            <pc:docMk/>
            <pc:sldMk cId="1307051177" sldId="398"/>
            <ac:spMk id="19" creationId="{1BC77A33-43E8-4E7B-829C-768CED8C0045}"/>
          </ac:spMkLst>
        </pc:spChg>
        <pc:spChg chg="mod">
          <ac:chgData name="Siniša ᵀᴴᴱ ᴼᴿᴵᴳᴵᴻᴬᴸ Wolfenstein" userId="215f646470bc261a" providerId="LiveId" clId="{AFCBB63E-7170-4D71-9793-D7574789DA5C}" dt="2021-05-20T07:59:41.175" v="309" actId="20577"/>
          <ac:spMkLst>
            <pc:docMk/>
            <pc:sldMk cId="1307051177" sldId="398"/>
            <ac:spMk id="20" creationId="{5ECB7072-4268-4CB4-A2A0-AB1E3BCAE142}"/>
          </ac:spMkLst>
        </pc:spChg>
        <pc:spChg chg="add mod">
          <ac:chgData name="Siniša ᵀᴴᴱ ᴼᴿᴵᴳᴵᴻᴬᴸ Wolfenstein" userId="215f646470bc261a" providerId="LiveId" clId="{AFCBB63E-7170-4D71-9793-D7574789DA5C}" dt="2021-05-20T08:14:33.294" v="473" actId="20577"/>
          <ac:spMkLst>
            <pc:docMk/>
            <pc:sldMk cId="1307051177" sldId="398"/>
            <ac:spMk id="21" creationId="{B40667A1-381F-4E24-8456-3677FD488AA6}"/>
          </ac:spMkLst>
        </pc:spChg>
        <pc:picChg chg="del">
          <ac:chgData name="Siniša ᵀᴴᴱ ᴼᴿᴵᴳᴵᴻᴬᴸ Wolfenstein" userId="215f646470bc261a" providerId="LiveId" clId="{AFCBB63E-7170-4D71-9793-D7574789DA5C}" dt="2021-05-20T07:59:46.043" v="310" actId="478"/>
          <ac:picMkLst>
            <pc:docMk/>
            <pc:sldMk cId="1307051177" sldId="398"/>
            <ac:picMk id="2" creationId="{2BECE442-6882-4ECA-84C8-40854A4EAEA8}"/>
          </ac:picMkLst>
        </pc:picChg>
        <pc:picChg chg="mod">
          <ac:chgData name="Siniša ᵀᴴᴱ ᴼᴿᴵᴳᴵᴻᴬᴸ Wolfenstein" userId="215f646470bc261a" providerId="LiveId" clId="{AFCBB63E-7170-4D71-9793-D7574789DA5C}" dt="2021-05-20T08:13:27.143" v="416" actId="1036"/>
          <ac:picMkLst>
            <pc:docMk/>
            <pc:sldMk cId="1307051177" sldId="398"/>
            <ac:picMk id="5" creationId="{44B6FF1D-B5F3-48C0-8B3E-91B3C919A286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8" creationId="{09E9B3B7-33F8-4B11-9770-D2826FC4481D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9" creationId="{02432B3B-03AB-44F4-8052-90A372BA45FF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0" creationId="{458A7D4F-E1E4-401D-B333-1F318CF4D94A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1" creationId="{A8A2B9A1-8336-4420-9B46-60E7AF895129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2" creationId="{3D9F8ABB-1D0F-4D7D-9A6E-F36BE4362131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3" creationId="{E618FA9D-10CF-4CF0-A917-ABD3DA1DA1FD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4" creationId="{7E3C0486-0DBE-4FA8-B375-97558C264B98}"/>
          </ac:picMkLst>
        </pc:picChg>
        <pc:picChg chg="del">
          <ac:chgData name="Siniša ᵀᴴᴱ ᴼᴿᴵᴳᴵᴻᴬᴸ Wolfenstein" userId="215f646470bc261a" providerId="LiveId" clId="{AFCBB63E-7170-4D71-9793-D7574789DA5C}" dt="2021-05-20T07:59:47.622" v="312" actId="478"/>
          <ac:picMkLst>
            <pc:docMk/>
            <pc:sldMk cId="1307051177" sldId="398"/>
            <ac:picMk id="18" creationId="{89E4C271-A1A0-40E2-B608-30D311A391C0}"/>
          </ac:picMkLst>
        </pc:picChg>
        <pc:picChg chg="del">
          <ac:chgData name="Siniša ᵀᴴᴱ ᴼᴿᴵᴳᴵᴻᴬᴸ Wolfenstein" userId="215f646470bc261a" providerId="LiveId" clId="{AFCBB63E-7170-4D71-9793-D7574789DA5C}" dt="2021-05-20T07:59:46.938" v="311" actId="478"/>
          <ac:picMkLst>
            <pc:docMk/>
            <pc:sldMk cId="1307051177" sldId="398"/>
            <ac:picMk id="1026" creationId="{A86BC61A-304E-4697-B48C-35BC87807195}"/>
          </ac:picMkLst>
        </pc:picChg>
      </pc:sldChg>
      <pc:sldChg chg="addSp delSp modSp add delAnim modAnim">
        <pc:chgData name="Siniša ᵀᴴᴱ ᴼᴿᴵᴳᴵᴻᴬᴸ Wolfenstein" userId="215f646470bc261a" providerId="LiveId" clId="{AFCBB63E-7170-4D71-9793-D7574789DA5C}" dt="2021-05-28T11:28:33.839" v="4251"/>
        <pc:sldMkLst>
          <pc:docMk/>
          <pc:sldMk cId="3132807557" sldId="460"/>
        </pc:sldMkLst>
        <pc:spChg chg="del mod">
          <ac:chgData name="Siniša ᵀᴴᴱ ᴼᴿᴵᴳᴵᴻᴬᴸ Wolfenstein" userId="215f646470bc261a" providerId="LiveId" clId="{AFCBB63E-7170-4D71-9793-D7574789DA5C}" dt="2021-05-28T11:26:03.445" v="4212" actId="478"/>
          <ac:spMkLst>
            <pc:docMk/>
            <pc:sldMk cId="3132807557" sldId="460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FCBB63E-7170-4D71-9793-D7574789DA5C}" dt="2021-05-28T11:27:44.861" v="4240" actId="1076"/>
          <ac:spMkLst>
            <pc:docMk/>
            <pc:sldMk cId="3132807557" sldId="460"/>
            <ac:spMk id="6" creationId="{FFE14C9D-F79A-42C0-87D5-7951E53F2573}"/>
          </ac:spMkLst>
        </pc:spChg>
        <pc:spChg chg="add del mod">
          <ac:chgData name="Siniša ᵀᴴᴱ ᴼᴿᴵᴳᴵᴻᴬᴸ Wolfenstein" userId="215f646470bc261a" providerId="LiveId" clId="{AFCBB63E-7170-4D71-9793-D7574789DA5C}" dt="2021-05-28T11:26:07.415" v="4214" actId="478"/>
          <ac:spMkLst>
            <pc:docMk/>
            <pc:sldMk cId="3132807557" sldId="460"/>
            <ac:spMk id="8" creationId="{39E6C944-AEB9-4C54-8CDE-C956A1185E05}"/>
          </ac:spMkLst>
        </pc:spChg>
        <pc:spChg chg="del mod">
          <ac:chgData name="Siniša ᵀᴴᴱ ᴼᴿᴵᴳᴵᴻᴬᴸ Wolfenstein" userId="215f646470bc261a" providerId="LiveId" clId="{AFCBB63E-7170-4D71-9793-D7574789DA5C}" dt="2021-05-28T11:26:05.857" v="4213" actId="478"/>
          <ac:spMkLst>
            <pc:docMk/>
            <pc:sldMk cId="3132807557" sldId="460"/>
            <ac:spMk id="15" creationId="{B6F6218F-B4B9-406F-B418-980485A9DCA8}"/>
          </ac:spMkLst>
        </pc:spChg>
        <pc:picChg chg="del mod">
          <ac:chgData name="Siniša ᵀᴴᴱ ᴼᴿᴵᴳᴵᴻᴬᴸ Wolfenstein" userId="215f646470bc261a" providerId="LiveId" clId="{AFCBB63E-7170-4D71-9793-D7574789DA5C}" dt="2021-05-28T11:26:00.939" v="4210" actId="478"/>
          <ac:picMkLst>
            <pc:docMk/>
            <pc:sldMk cId="3132807557" sldId="460"/>
            <ac:picMk id="2" creationId="{3C85C17C-2ED4-4E4F-A125-4D7A2CE46B84}"/>
          </ac:picMkLst>
        </pc:picChg>
        <pc:picChg chg="del mod">
          <ac:chgData name="Siniša ᵀᴴᴱ ᴼᴿᴵᴳᴵᴻᴬᴸ Wolfenstein" userId="215f646470bc261a" providerId="LiveId" clId="{AFCBB63E-7170-4D71-9793-D7574789DA5C}" dt="2021-05-28T11:26:01.640" v="4211" actId="478"/>
          <ac:picMkLst>
            <pc:docMk/>
            <pc:sldMk cId="3132807557" sldId="460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AFCBB63E-7170-4D71-9793-D7574789DA5C}" dt="2021-05-28T10:57:12.334" v="2900" actId="478"/>
          <ac:picMkLst>
            <pc:docMk/>
            <pc:sldMk cId="3132807557" sldId="460"/>
            <ac:picMk id="5" creationId="{6A512210-AF58-47BB-B9B9-18B451426F83}"/>
          </ac:picMkLst>
        </pc:picChg>
        <pc:picChg chg="add mod">
          <ac:chgData name="Siniša ᵀᴴᴱ ᴼᴿᴵᴳᴵᴻᴬᴸ Wolfenstein" userId="215f646470bc261a" providerId="LiveId" clId="{AFCBB63E-7170-4D71-9793-D7574789DA5C}" dt="2021-05-28T11:28:03.042" v="4245" actId="14100"/>
          <ac:picMkLst>
            <pc:docMk/>
            <pc:sldMk cId="3132807557" sldId="460"/>
            <ac:picMk id="1026" creationId="{8F499271-A67E-45D1-9B9E-664D1305DDE0}"/>
          </ac:picMkLst>
        </pc:picChg>
      </pc:sldChg>
      <pc:sldChg chg="delSp modSp add ord delAnim modAnim">
        <pc:chgData name="Siniša ᵀᴴᴱ ᴼᴿᴵᴳᴵᴻᴬᴸ Wolfenstein" userId="215f646470bc261a" providerId="LiveId" clId="{AFCBB63E-7170-4D71-9793-D7574789DA5C}" dt="2021-05-28T11:24:49.995" v="4200" actId="255"/>
        <pc:sldMkLst>
          <pc:docMk/>
          <pc:sldMk cId="2233544165" sldId="470"/>
        </pc:sldMkLst>
        <pc:spChg chg="mod">
          <ac:chgData name="Siniša ᵀᴴᴱ ᴼᴿᴵᴳᴵᴻᴬᴸ Wolfenstein" userId="215f646470bc261a" providerId="LiveId" clId="{AFCBB63E-7170-4D71-9793-D7574789DA5C}" dt="2021-05-28T11:13:52.905" v="3547" actId="20577"/>
          <ac:spMkLst>
            <pc:docMk/>
            <pc:sldMk cId="2233544165" sldId="4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AFCBB63E-7170-4D71-9793-D7574789DA5C}" dt="2021-05-28T11:24:49.995" v="4200" actId="255"/>
          <ac:spMkLst>
            <pc:docMk/>
            <pc:sldMk cId="2233544165" sldId="470"/>
            <ac:spMk id="6" creationId="{D59C0E6F-A8FA-4180-809C-0B238788105A}"/>
          </ac:spMkLst>
        </pc:spChg>
        <pc:spChg chg="del mod">
          <ac:chgData name="Siniša ᵀᴴᴱ ᴼᴿᴵᴳᴵᴻᴬᴸ Wolfenstein" userId="215f646470bc261a" providerId="LiveId" clId="{AFCBB63E-7170-4D71-9793-D7574789DA5C}" dt="2021-05-28T11:14:27.985" v="3549" actId="478"/>
          <ac:spMkLst>
            <pc:docMk/>
            <pc:sldMk cId="2233544165" sldId="470"/>
            <ac:spMk id="15" creationId="{DFBD22A1-A02D-4F8D-9AF9-39204A0B13C8}"/>
          </ac:spMkLst>
        </pc:spChg>
        <pc:spChg chg="del">
          <ac:chgData name="Siniša ᵀᴴᴱ ᴼᴿᴵᴳᴵᴻᴬᴸ Wolfenstein" userId="215f646470bc261a" providerId="LiveId" clId="{AFCBB63E-7170-4D71-9793-D7574789DA5C}" dt="2021-05-20T08:27:37.399" v="608" actId="478"/>
          <ac:spMkLst>
            <pc:docMk/>
            <pc:sldMk cId="2233544165" sldId="470"/>
            <ac:spMk id="16" creationId="{930C2CE5-F8D7-498D-BFEB-3661960B431C}"/>
          </ac:spMkLst>
        </pc:spChg>
        <pc:spChg chg="del">
          <ac:chgData name="Siniša ᵀᴴᴱ ᴼᴿᴵᴳᴵᴻᴬᴸ Wolfenstein" userId="215f646470bc261a" providerId="LiveId" clId="{AFCBB63E-7170-4D71-9793-D7574789DA5C}" dt="2021-05-20T08:27:38.909" v="609" actId="478"/>
          <ac:spMkLst>
            <pc:docMk/>
            <pc:sldMk cId="2233544165" sldId="470"/>
            <ac:spMk id="17" creationId="{497302EF-F016-42D5-968F-16263B9DA295}"/>
          </ac:spMkLst>
        </pc:spChg>
        <pc:spChg chg="del">
          <ac:chgData name="Siniša ᵀᴴᴱ ᴼᴿᴵᴳᴵᴻᴬᴸ Wolfenstein" userId="215f646470bc261a" providerId="LiveId" clId="{AFCBB63E-7170-4D71-9793-D7574789DA5C}" dt="2021-05-20T08:27:40.299" v="610" actId="478"/>
          <ac:spMkLst>
            <pc:docMk/>
            <pc:sldMk cId="2233544165" sldId="470"/>
            <ac:spMk id="25" creationId="{E38DB932-75AA-4F95-B4D3-41629EACA448}"/>
          </ac:spMkLst>
        </pc:spChg>
        <pc:spChg chg="del">
          <ac:chgData name="Siniša ᵀᴴᴱ ᴼᴿᴵᴳᴵᴻᴬᴸ Wolfenstein" userId="215f646470bc261a" providerId="LiveId" clId="{AFCBB63E-7170-4D71-9793-D7574789DA5C}" dt="2021-05-20T08:27:41.857" v="611" actId="478"/>
          <ac:spMkLst>
            <pc:docMk/>
            <pc:sldMk cId="2233544165" sldId="470"/>
            <ac:spMk id="26" creationId="{98F90BD9-EDE3-4061-979B-1D40A2D9FF5F}"/>
          </ac:spMkLst>
        </pc:spChg>
        <pc:picChg chg="mod">
          <ac:chgData name="Siniša ᵀᴴᴱ ᴼᴿᴵᴳᴵᴻᴬᴸ Wolfenstein" userId="215f646470bc261a" providerId="LiveId" clId="{AFCBB63E-7170-4D71-9793-D7574789DA5C}" dt="2021-05-28T11:14:21.074" v="3548" actId="14826"/>
          <ac:picMkLst>
            <pc:docMk/>
            <pc:sldMk cId="2233544165" sldId="4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AFCBB63E-7170-4D71-9793-D7574789DA5C}" dt="2021-05-28T11:18:30.305" v="3651" actId="1037"/>
          <ac:picMkLst>
            <pc:docMk/>
            <pc:sldMk cId="2233544165" sldId="470"/>
            <ac:picMk id="3" creationId="{DCB64642-CE4F-4D9C-A92A-9A8EF9D7D4F4}"/>
          </ac:picMkLst>
        </pc:picChg>
      </pc:sldChg>
      <pc:sldChg chg="delSp modSp add del delAnim modAnim">
        <pc:chgData name="Siniša ᵀᴴᴱ ᴼᴿᴵᴳᴵᴻᴬᴸ Wolfenstein" userId="215f646470bc261a" providerId="LiveId" clId="{AFCBB63E-7170-4D71-9793-D7574789DA5C}" dt="2021-05-28T11:25:09.440" v="4207" actId="2696"/>
        <pc:sldMkLst>
          <pc:docMk/>
          <pc:sldMk cId="4269398660" sldId="471"/>
        </pc:sldMkLst>
        <pc:spChg chg="mod">
          <ac:chgData name="Siniša ᵀᴴᴱ ᴼᴿᴵᴳᴵᴻᴬᴸ Wolfenstein" userId="215f646470bc261a" providerId="LiveId" clId="{AFCBB63E-7170-4D71-9793-D7574789DA5C}" dt="2021-05-21T07:12:03.179" v="2502" actId="20577"/>
          <ac:spMkLst>
            <pc:docMk/>
            <pc:sldMk cId="4269398660" sldId="471"/>
            <ac:spMk id="3" creationId="{B7889F66-CCBB-4BC4-8656-0552E49AE557}"/>
          </ac:spMkLst>
        </pc:spChg>
        <pc:spChg chg="del mod">
          <ac:chgData name="Siniša ᵀᴴᴱ ᴼᴿᴵᴳᴵᴻᴬᴸ Wolfenstein" userId="215f646470bc261a" providerId="LiveId" clId="{AFCBB63E-7170-4D71-9793-D7574789DA5C}" dt="2021-05-21T07:05:42.885" v="1533" actId="478"/>
          <ac:spMkLst>
            <pc:docMk/>
            <pc:sldMk cId="4269398660" sldId="471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FCBB63E-7170-4D71-9793-D7574789DA5C}" dt="2021-05-21T07:04:59.259" v="1526" actId="1035"/>
          <ac:picMkLst>
            <pc:docMk/>
            <pc:sldMk cId="4269398660" sldId="471"/>
            <ac:picMk id="2" creationId="{8F0B890C-6670-40D9-BC5A-12739E4FF41E}"/>
          </ac:picMkLst>
        </pc:picChg>
      </pc:sldChg>
      <pc:sldChg chg="delSp new add del">
        <pc:chgData name="Siniša ᵀᴴᴱ ᴼᴿᴵᴳᴵᴻᴬᴸ Wolfenstein" userId="215f646470bc261a" providerId="LiveId" clId="{AFCBB63E-7170-4D71-9793-D7574789DA5C}" dt="2021-05-28T11:25:07.823" v="4203" actId="2696"/>
        <pc:sldMkLst>
          <pc:docMk/>
          <pc:sldMk cId="806764235" sldId="472"/>
        </pc:sldMkLst>
        <pc:spChg chg="del">
          <ac:chgData name="Siniša ᵀᴴᴱ ᴼᴿᴵᴳᴵᴻᴬᴸ Wolfenstein" userId="215f646470bc261a" providerId="LiveId" clId="{AFCBB63E-7170-4D71-9793-D7574789DA5C}" dt="2021-05-28T10:59:53.773" v="3064" actId="478"/>
          <ac:spMkLst>
            <pc:docMk/>
            <pc:sldMk cId="806764235" sldId="472"/>
            <ac:spMk id="2" creationId="{B1AF7B12-4C06-4E32-A569-448C5C5D43A7}"/>
          </ac:spMkLst>
        </pc:spChg>
        <pc:spChg chg="del">
          <ac:chgData name="Siniša ᵀᴴᴱ ᴼᴿᴵᴳᴵᴻᴬᴸ Wolfenstein" userId="215f646470bc261a" providerId="LiveId" clId="{AFCBB63E-7170-4D71-9793-D7574789DA5C}" dt="2021-05-28T10:59:53.773" v="3064" actId="478"/>
          <ac:spMkLst>
            <pc:docMk/>
            <pc:sldMk cId="806764235" sldId="472"/>
            <ac:spMk id="3" creationId="{06494155-7C32-4109-A031-75B7FF5CA216}"/>
          </ac:spMkLst>
        </pc:spChg>
      </pc:sldChg>
      <pc:sldChg chg="addSp delSp modSp add ord delAnim modAnim">
        <pc:chgData name="Siniša ᵀᴴᴱ ᴼᴿᴵᴳᴵᴻᴬᴸ Wolfenstein" userId="215f646470bc261a" providerId="LiveId" clId="{AFCBB63E-7170-4D71-9793-D7574789DA5C}" dt="2021-05-28T11:12:45.591" v="3543"/>
        <pc:sldMkLst>
          <pc:docMk/>
          <pc:sldMk cId="3445851181" sldId="473"/>
        </pc:sldMkLst>
        <pc:spChg chg="mod">
          <ac:chgData name="Siniša ᵀᴴᴱ ᴼᴿᴵᴳᴵᴻᴬᴸ Wolfenstein" userId="215f646470bc261a" providerId="LiveId" clId="{AFCBB63E-7170-4D71-9793-D7574789DA5C}" dt="2021-05-28T11:07:15.992" v="3191" actId="1076"/>
          <ac:spMkLst>
            <pc:docMk/>
            <pc:sldMk cId="3445851181" sldId="473"/>
            <ac:spMk id="3" creationId="{B7889F66-CCBB-4BC4-8656-0552E49AE557}"/>
          </ac:spMkLst>
        </pc:spChg>
        <pc:spChg chg="add mod">
          <ac:chgData name="Siniša ᵀᴴᴱ ᴼᴿᴵᴳᴵᴻᴬᴸ Wolfenstein" userId="215f646470bc261a" providerId="LiveId" clId="{AFCBB63E-7170-4D71-9793-D7574789DA5C}" dt="2021-05-28T11:12:31.162" v="3542" actId="20577"/>
          <ac:spMkLst>
            <pc:docMk/>
            <pc:sldMk cId="3445851181" sldId="473"/>
            <ac:spMk id="6" creationId="{EA48BAC0-CBC3-44D5-8136-7EDBD782283C}"/>
          </ac:spMkLst>
        </pc:spChg>
        <pc:spChg chg="del mod">
          <ac:chgData name="Siniša ᵀᴴᴱ ᴼᴿᴵᴳᴵᴻᴬᴸ Wolfenstein" userId="215f646470bc261a" providerId="LiveId" clId="{AFCBB63E-7170-4D71-9793-D7574789DA5C}" dt="2021-05-28T11:06:26.179" v="3162" actId="478"/>
          <ac:spMkLst>
            <pc:docMk/>
            <pc:sldMk cId="3445851181" sldId="473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FCBB63E-7170-4D71-9793-D7574789DA5C}" dt="2021-05-28T11:07:17.235" v="3192" actId="1076"/>
          <ac:picMkLst>
            <pc:docMk/>
            <pc:sldMk cId="3445851181" sldId="473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AFCBB63E-7170-4D71-9793-D7574789DA5C}" dt="2021-05-28T11:03:47.466" v="3084" actId="14100"/>
          <ac:picMkLst>
            <pc:docMk/>
            <pc:sldMk cId="3445851181" sldId="473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AFCBB63E-7170-4D71-9793-D7574789DA5C}" dt="2021-05-28T11:09:38.046" v="3406" actId="1076"/>
          <ac:picMkLst>
            <pc:docMk/>
            <pc:sldMk cId="3445851181" sldId="473"/>
            <ac:picMk id="5" creationId="{795C5013-EE2F-4BC9-AB84-E1CBDA5CC9FB}"/>
          </ac:picMkLst>
        </pc:picChg>
      </pc:sldChg>
      <pc:sldChg chg="modSp add ord modAnim">
        <pc:chgData name="Siniša ᵀᴴᴱ ᴼᴿᴵᴳᴵᴻᴬᴸ Wolfenstein" userId="215f646470bc261a" providerId="LiveId" clId="{AFCBB63E-7170-4D71-9793-D7574789DA5C}" dt="2021-05-28T11:25:04.779" v="4202" actId="20577"/>
        <pc:sldMkLst>
          <pc:docMk/>
          <pc:sldMk cId="1772661917" sldId="474"/>
        </pc:sldMkLst>
        <pc:spChg chg="mod">
          <ac:chgData name="Siniša ᵀᴴᴱ ᴼᴿᴵᴳᴵᴻᴬᴸ Wolfenstein" userId="215f646470bc261a" providerId="LiveId" clId="{AFCBB63E-7170-4D71-9793-D7574789DA5C}" dt="2021-05-28T11:20:19.289" v="3713" actId="20577"/>
          <ac:spMkLst>
            <pc:docMk/>
            <pc:sldMk cId="1772661917" sldId="474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FCBB63E-7170-4D71-9793-D7574789DA5C}" dt="2021-05-28T11:25:04.779" v="4202" actId="20577"/>
          <ac:spMkLst>
            <pc:docMk/>
            <pc:sldMk cId="1772661917" sldId="474"/>
            <ac:spMk id="6" creationId="{EA48BAC0-CBC3-44D5-8136-7EDBD782283C}"/>
          </ac:spMkLst>
        </pc:spChg>
        <pc:picChg chg="mod">
          <ac:chgData name="Siniša ᵀᴴᴱ ᴼᴿᴵᴳᴵᴻᴬᴸ Wolfenstein" userId="215f646470bc261a" providerId="LiveId" clId="{AFCBB63E-7170-4D71-9793-D7574789DA5C}" dt="2021-05-28T11:20:23.432" v="3716" actId="1036"/>
          <ac:picMkLst>
            <pc:docMk/>
            <pc:sldMk cId="1772661917" sldId="474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AFCBB63E-7170-4D71-9793-D7574789DA5C}" dt="2021-05-28T11:18:34.787" v="3652" actId="14826"/>
          <ac:picMkLst>
            <pc:docMk/>
            <pc:sldMk cId="1772661917" sldId="474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AFCBB63E-7170-4D71-9793-D7574789DA5C}" dt="2021-05-28T11:21:25.132" v="3719" actId="1076"/>
          <ac:picMkLst>
            <pc:docMk/>
            <pc:sldMk cId="1772661917" sldId="474"/>
            <ac:picMk id="5" creationId="{795C5013-EE2F-4BC9-AB84-E1CBDA5CC9FB}"/>
          </ac:picMkLst>
        </pc:picChg>
      </pc:sldChg>
      <pc:sldChg chg="delSp modSp add delAnim modAnim">
        <pc:chgData name="Siniša ᵀᴴᴱ ᴼᴿᴵᴳᴵᴻᴬᴸ Wolfenstein" userId="215f646470bc261a" providerId="LiveId" clId="{AFCBB63E-7170-4D71-9793-D7574789DA5C}" dt="2021-05-28T11:26:40.770" v="4234" actId="1035"/>
        <pc:sldMkLst>
          <pc:docMk/>
          <pc:sldMk cId="268528206" sldId="475"/>
        </pc:sldMkLst>
        <pc:spChg chg="del">
          <ac:chgData name="Siniša ᵀᴴᴱ ᴼᴿᴵᴳᴵᴻᴬᴸ Wolfenstein" userId="215f646470bc261a" providerId="LiveId" clId="{AFCBB63E-7170-4D71-9793-D7574789DA5C}" dt="2021-05-28T11:26:27.865" v="4220" actId="478"/>
          <ac:spMkLst>
            <pc:docMk/>
            <pc:sldMk cId="268528206" sldId="475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AFCBB63E-7170-4D71-9793-D7574789DA5C}" dt="2021-05-28T11:26:40.770" v="4234" actId="1035"/>
          <ac:picMkLst>
            <pc:docMk/>
            <pc:sldMk cId="268528206" sldId="47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AFCBB63E-7170-4D71-9793-D7574789DA5C}" dt="2021-05-28T11:26:34.265" v="4222" actId="1076"/>
          <ac:picMkLst>
            <pc:docMk/>
            <pc:sldMk cId="268528206" sldId="475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E7601527-794D-480A-8635-1DCEC4D8E995}"/>
    <pc:docChg chg="undo custSel addSld delSld modSld">
      <pc:chgData name="Siniša ᵀᴴᴱ ᴼᴿᴵᴳᴵᴻᴬᴸ Wolfenstein" userId="215f646470bc261a" providerId="LiveId" clId="{E7601527-794D-480A-8635-1DCEC4D8E995}" dt="2021-04-13T08:41:32.998" v="1236"/>
      <pc:docMkLst>
        <pc:docMk/>
      </pc:docMkLst>
      <pc:sldChg chg="modSp">
        <pc:chgData name="Siniša ᵀᴴᴱ ᴼᴿᴵᴳᴵᴻᴬᴸ Wolfenstein" userId="215f646470bc261a" providerId="LiveId" clId="{E7601527-794D-480A-8635-1DCEC4D8E995}" dt="2021-04-13T07:42:33.975" v="32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E7601527-794D-480A-8635-1DCEC4D8E995}" dt="2021-04-13T07:42:30.643" v="31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E7601527-794D-480A-8635-1DCEC4D8E995}" dt="2021-04-13T07:42:33.975" v="32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9gfa9sdj2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CULTURE SPOT 2;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Rural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, urban,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rural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0"/>
            <a:ext cx="12224743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What urban areas do you immediately think of</a:t>
            </a:r>
            <a:r>
              <a:rPr lang="hr-HR" sz="2000" b="1" dirty="0"/>
              <a:t> </a:t>
            </a:r>
            <a:r>
              <a:rPr lang="en-US" sz="2000" b="1" dirty="0"/>
              <a:t>when you think of America? </a:t>
            </a:r>
            <a:br>
              <a:rPr lang="hr-HR" sz="2000" b="1" dirty="0"/>
            </a:br>
            <a:r>
              <a:rPr lang="hr-HR" sz="2000" i="1" dirty="0"/>
              <a:t>Kojih se urbanih sredina možeš sjetiti kad pomisliš na Ameriku?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What about rural</a:t>
            </a:r>
            <a:r>
              <a:rPr lang="hr-HR" sz="2000" b="1" dirty="0"/>
              <a:t> </a:t>
            </a:r>
            <a:r>
              <a:rPr lang="en-US" sz="2000" b="1" dirty="0"/>
              <a:t>areas, can you name some?</a:t>
            </a:r>
            <a:br>
              <a:rPr lang="hr-HR" sz="2000" b="1" dirty="0"/>
            </a:br>
            <a:r>
              <a:rPr lang="hr-HR" sz="2000" i="1" dirty="0"/>
              <a:t>A ruralnih sredina – možeš li imenovati neke?</a:t>
            </a:r>
            <a:endParaRPr lang="en-US" sz="2000" b="1" dirty="0"/>
          </a:p>
          <a:p>
            <a:pPr marL="0" indent="0" algn="ctr">
              <a:buNone/>
            </a:pPr>
            <a:r>
              <a:rPr lang="en-US" sz="2000" b="1" dirty="0"/>
              <a:t>What is the main difference between cities and</a:t>
            </a:r>
            <a:r>
              <a:rPr lang="hr-HR" sz="2000" b="1" dirty="0"/>
              <a:t> </a:t>
            </a:r>
            <a:r>
              <a:rPr lang="en-US" sz="2000" b="1" dirty="0"/>
              <a:t>small towns?</a:t>
            </a:r>
            <a:br>
              <a:rPr lang="hr-HR" sz="2000" b="1" dirty="0"/>
            </a:br>
            <a:r>
              <a:rPr lang="hr-HR" sz="2000" i="1" dirty="0"/>
              <a:t>Koja je glavna razlika između velikih gradova i malih gradića?</a:t>
            </a:r>
            <a:endParaRPr lang="en-US" sz="2000" b="1" dirty="0"/>
          </a:p>
          <a:p>
            <a:pPr marL="0" indent="0" algn="ctr">
              <a:buNone/>
            </a:pPr>
            <a:r>
              <a:rPr lang="en-US" sz="2000" b="1" dirty="0"/>
              <a:t>What are the typical problems facing a person</a:t>
            </a:r>
            <a:r>
              <a:rPr lang="hr-HR" sz="2000" b="1" dirty="0"/>
              <a:t> </a:t>
            </a:r>
            <a:r>
              <a:rPr lang="en-US" sz="2000" b="1" dirty="0"/>
              <a:t>who lives in a big city vs small town?</a:t>
            </a:r>
            <a:br>
              <a:rPr lang="hr-HR" sz="2000" b="1" dirty="0"/>
            </a:br>
            <a:r>
              <a:rPr lang="hr-HR" sz="2000" i="1" dirty="0"/>
              <a:t>Koji su najčešći problemi s kojima se susreću osobe koje žive u velikim gradovima, a koji osoba koje žive u malim gradićima?</a:t>
            </a:r>
            <a:endParaRPr lang="hr-HR" sz="2000" b="1" dirty="0"/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8F499271-A67E-45D1-9B9E-664D1305DD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43616"/>
            <a:ext cx="12192000" cy="3914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80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124.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2083" cy="6864263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9576580" y="1360358"/>
            <a:ext cx="2615419" cy="6864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what Mona says about living in</a:t>
            </a:r>
            <a:r>
              <a:rPr lang="hr-HR" sz="2000" b="1" dirty="0"/>
              <a:t> </a:t>
            </a:r>
            <a:r>
              <a:rPr lang="en-US" sz="2000" b="1" dirty="0"/>
              <a:t>a small town compared to living in</a:t>
            </a:r>
            <a:r>
              <a:rPr lang="hr-HR" sz="2000" b="1" dirty="0"/>
              <a:t> </a:t>
            </a:r>
            <a:r>
              <a:rPr lang="en-US" sz="2000" b="1" dirty="0"/>
              <a:t>a metropolitan town. Name three things</a:t>
            </a:r>
            <a:r>
              <a:rPr lang="hr-HR" sz="2000" b="1" dirty="0"/>
              <a:t> </a:t>
            </a:r>
            <a:r>
              <a:rPr lang="en-US" sz="2000" b="1" dirty="0"/>
              <a:t>she misses about her old hometown.</a:t>
            </a:r>
            <a:r>
              <a:rPr lang="hr-HR" sz="2000" i="1" dirty="0"/>
              <a:t> Pročitaj što Mona kaže o životu u malom gradiću u usporedbi sa životom u velegradu. Imenuj tri stvari koje joj nedostaju iz njezinog rodnog grada.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19" y="454816"/>
            <a:ext cx="9285340" cy="62653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52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8272" y="0"/>
            <a:ext cx="6909240" cy="10020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Describe her problems and how</a:t>
            </a:r>
            <a:r>
              <a:rPr lang="hr-HR" sz="2000" b="1" dirty="0"/>
              <a:t> </a:t>
            </a:r>
            <a:r>
              <a:rPr lang="en-US" sz="2000" b="1" dirty="0"/>
              <a:t>she solves them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Razmisli o njezinim problemima i tome kako ih rješava.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128273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8F0B890C-6670-40D9-BC5A-12739E4FF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123" y="705238"/>
            <a:ext cx="4407870" cy="81009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EA48BAC0-CBC3-44D5-8136-7EDBD782283C}"/>
              </a:ext>
            </a:extLst>
          </p:cNvPr>
          <p:cNvSpPr txBox="1">
            <a:spLocks/>
          </p:cNvSpPr>
          <p:nvPr/>
        </p:nvSpPr>
        <p:spPr>
          <a:xfrm>
            <a:off x="5618366" y="1707321"/>
            <a:ext cx="6419145" cy="5150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Imagine what other problems people might</a:t>
            </a:r>
            <a:r>
              <a:rPr lang="hr-HR" sz="2000" b="1" dirty="0"/>
              <a:t> </a:t>
            </a:r>
            <a:r>
              <a:rPr lang="en-US" sz="2000" b="1" dirty="0"/>
              <a:t>have if they moved from a small town into</a:t>
            </a:r>
            <a:r>
              <a:rPr lang="hr-HR" sz="2000" b="1" dirty="0"/>
              <a:t> </a:t>
            </a:r>
            <a:r>
              <a:rPr lang="en-US" sz="2000" b="1" dirty="0"/>
              <a:t>a metropolitan one. Find a solution to their</a:t>
            </a:r>
            <a:r>
              <a:rPr lang="hr-HR" sz="2000" b="1" dirty="0"/>
              <a:t> </a:t>
            </a:r>
            <a:r>
              <a:rPr lang="en-US" sz="2000" b="1" dirty="0"/>
              <a:t>problem.</a:t>
            </a:r>
            <a:r>
              <a:rPr lang="hr-HR" sz="2000" b="1" dirty="0"/>
              <a:t> </a:t>
            </a:r>
            <a:r>
              <a:rPr lang="hr-HR" sz="2000" i="1" dirty="0"/>
              <a:t>Razmisli o ostalim problemima s kojima bi se osobe koje su se preselile iz malog u veći grad mogle suočiti i zapiši u bilježnicu problem i moguće rješenje. </a:t>
            </a:r>
          </a:p>
          <a:p>
            <a:pPr marL="0" indent="0">
              <a:buNone/>
            </a:pPr>
            <a:r>
              <a:rPr lang="hr-HR" sz="2000" i="1" dirty="0"/>
              <a:t>Npr. </a:t>
            </a:r>
            <a:r>
              <a:rPr lang="en-US" sz="2000" b="1" dirty="0"/>
              <a:t>There isn’t enough parking space. </a:t>
            </a:r>
            <a:r>
              <a:rPr lang="en-US" sz="2000" b="1" dirty="0" err="1"/>
              <a:t>He/She</a:t>
            </a:r>
            <a:r>
              <a:rPr lang="hr-HR" sz="2000" b="1" dirty="0"/>
              <a:t> </a:t>
            </a:r>
            <a:r>
              <a:rPr lang="en-US" sz="2000" b="1" dirty="0"/>
              <a:t>should use public transportation.</a:t>
            </a:r>
            <a:endParaRPr lang="hr-HR" sz="2000" b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Razmisli o prikazima života u velikim i malim gradovima u filmovima i serijama.</a:t>
            </a:r>
            <a:br>
              <a:rPr lang="hr-HR" sz="2000" i="1" dirty="0"/>
            </a:br>
            <a:r>
              <a:rPr lang="hr-HR" sz="2000" i="1" dirty="0"/>
              <a:t>Jesi li gledao serije kao što su: </a:t>
            </a:r>
            <a:r>
              <a:rPr lang="hr-HR" sz="2000" b="1" i="1" dirty="0" err="1"/>
              <a:t>Gilmore</a:t>
            </a:r>
            <a:r>
              <a:rPr lang="hr-HR" sz="2000" b="1" i="1" dirty="0"/>
              <a:t> </a:t>
            </a:r>
            <a:r>
              <a:rPr lang="hr-HR" sz="2000" b="1" i="1" dirty="0" err="1"/>
              <a:t>Girls</a:t>
            </a:r>
            <a:r>
              <a:rPr lang="hr-HR" sz="2000" b="1" i="1" dirty="0"/>
              <a:t>, Young Sheldon, Northern </a:t>
            </a:r>
            <a:r>
              <a:rPr lang="hr-HR" sz="2000" b="1" i="1" dirty="0" err="1"/>
              <a:t>Exposure</a:t>
            </a:r>
            <a:r>
              <a:rPr lang="hr-HR" sz="2000" b="1" i="1" dirty="0"/>
              <a:t>, </a:t>
            </a:r>
            <a:r>
              <a:rPr lang="hr-HR" sz="2000" b="1" i="1" dirty="0" err="1"/>
              <a:t>Friends</a:t>
            </a:r>
            <a:r>
              <a:rPr lang="hr-HR" sz="2000" b="1" i="1" dirty="0"/>
              <a:t>, </a:t>
            </a:r>
            <a:r>
              <a:rPr lang="hr-HR" sz="2000" b="1" i="1" dirty="0" err="1"/>
              <a:t>Seinfeld</a:t>
            </a:r>
            <a:r>
              <a:rPr lang="hr-HR" sz="2000" b="1" i="1" dirty="0"/>
              <a:t>, </a:t>
            </a:r>
            <a:r>
              <a:rPr lang="hr-HR" sz="2000" i="1" dirty="0"/>
              <a:t>te filmove poput </a:t>
            </a:r>
            <a:r>
              <a:rPr lang="hr-HR" sz="2000" b="1" i="1" dirty="0" err="1"/>
              <a:t>The</a:t>
            </a:r>
            <a:r>
              <a:rPr lang="hr-HR" sz="2000" b="1" i="1" dirty="0"/>
              <a:t> </a:t>
            </a:r>
            <a:r>
              <a:rPr lang="hr-HR" sz="2000" b="1" i="1" dirty="0" err="1"/>
              <a:t>Goonies</a:t>
            </a:r>
            <a:r>
              <a:rPr lang="hr-HR" sz="2000" b="1" i="1" dirty="0"/>
              <a:t>, Fargo, </a:t>
            </a:r>
            <a:r>
              <a:rPr lang="hr-HR" sz="2000" b="1" i="1" dirty="0" err="1"/>
              <a:t>Groundhog</a:t>
            </a:r>
            <a:r>
              <a:rPr lang="hr-HR" sz="2000" b="1" i="1" dirty="0"/>
              <a:t> </a:t>
            </a:r>
            <a:r>
              <a:rPr lang="hr-HR" sz="2000" b="1" i="1" dirty="0" err="1"/>
              <a:t>Day</a:t>
            </a:r>
            <a:r>
              <a:rPr lang="hr-HR" sz="2000" b="1" i="1" dirty="0"/>
              <a:t>, Smoke, La </a:t>
            </a:r>
            <a:r>
              <a:rPr lang="hr-HR" sz="2000" b="1" i="1" dirty="0" err="1"/>
              <a:t>La</a:t>
            </a:r>
            <a:r>
              <a:rPr lang="hr-HR" sz="2000" b="1" i="1" dirty="0"/>
              <a:t> </a:t>
            </a:r>
            <a:r>
              <a:rPr lang="hr-HR" sz="2000" b="1" i="1" dirty="0" err="1"/>
              <a:t>Land</a:t>
            </a:r>
            <a:r>
              <a:rPr lang="hr-HR" sz="2000" b="1" i="1" dirty="0"/>
              <a:t>?</a:t>
            </a:r>
          </a:p>
          <a:p>
            <a:pPr marL="0" indent="0">
              <a:buNone/>
            </a:pPr>
            <a:r>
              <a:rPr lang="hr-HR" sz="2000" i="1" dirty="0"/>
              <a:t>Odgledaj jednu epizodu neke serije smještene u velikom i jednu epizodu serije smještene u malom gradu te u bilježnicu zapiši  probleme i rješenja koja si primijetio!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795C5013-EE2F-4BC9-AB84-E1CBDA5CC9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370" y="1660118"/>
            <a:ext cx="5129626" cy="20132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5851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28" y="18780"/>
            <a:ext cx="5115383" cy="683922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On </a:t>
            </a:r>
            <a:r>
              <a:rPr lang="hr-HR" sz="2100" b="1" dirty="0" err="1">
                <a:ea typeface="Cambria" panose="02040503050406030204" pitchFamily="18" charset="0"/>
              </a:rPr>
              <a:t>the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next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125!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25" y="146200"/>
            <a:ext cx="8823943" cy="656559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9101966" y="621585"/>
            <a:ext cx="2895905" cy="68392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Read what David says about moving to a</a:t>
            </a:r>
            <a:r>
              <a:rPr lang="hr-HR" sz="2100" b="1" dirty="0"/>
              <a:t> </a:t>
            </a:r>
            <a:r>
              <a:rPr lang="en-US" sz="2100" b="1" dirty="0"/>
              <a:t>rural area. Compare people of Los Angeles</a:t>
            </a:r>
            <a:r>
              <a:rPr lang="hr-HR" sz="2100" b="1" dirty="0"/>
              <a:t> </a:t>
            </a:r>
            <a:r>
              <a:rPr lang="en-US" sz="2100" b="1" dirty="0"/>
              <a:t>with people in Victor in terms of </a:t>
            </a:r>
            <a:r>
              <a:rPr lang="hr-HR" sz="2100" b="1" dirty="0" err="1"/>
              <a:t>these</a:t>
            </a:r>
            <a:r>
              <a:rPr lang="hr-HR" sz="2100" b="1" dirty="0"/>
              <a:t> </a:t>
            </a:r>
            <a:r>
              <a:rPr lang="hr-HR" sz="2100" b="1" dirty="0" err="1"/>
              <a:t>topics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Pročitaj tekst o Davidu i njegovom preseljenju u ruralnu sredinu. Usporedi stanovnike Los Angelesa sa stanovnicima u </a:t>
            </a:r>
            <a:r>
              <a:rPr lang="hr-HR" sz="2100" i="1" dirty="0" err="1"/>
              <a:t>Victoru</a:t>
            </a:r>
            <a:r>
              <a:rPr lang="hr-HR" sz="2100" i="1" dirty="0"/>
              <a:t> s obzirom na pomaganje drugima, rad u zajednici, imovinu, ogovaranje i rasnu raznolikost.</a:t>
            </a:r>
          </a:p>
          <a:p>
            <a:pPr marL="0" indent="0">
              <a:buNone/>
            </a:pPr>
            <a:r>
              <a:rPr lang="hr-HR" sz="2100" i="1" dirty="0"/>
              <a:t>Riješi zadatke na sljedećoj poveznici:</a:t>
            </a:r>
            <a:br>
              <a:rPr lang="hr-HR" sz="2100" i="1" dirty="0"/>
            </a:br>
            <a:r>
              <a:rPr lang="hr-HR" sz="2100" i="1" dirty="0">
                <a:hlinkClick r:id="rId4"/>
              </a:rPr>
              <a:t>https://learningapps.org/watch?v=p9gfa9sdj20</a:t>
            </a:r>
            <a:endParaRPr lang="hr-HR" sz="2100" i="1" dirty="0"/>
          </a:p>
          <a:p>
            <a:pPr marL="0" indent="0">
              <a:buNone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2233544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8272" y="0"/>
            <a:ext cx="6909240" cy="40834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What is the same and what is different in</a:t>
            </a:r>
            <a:r>
              <a:rPr lang="hr-HR" sz="2000" b="1" dirty="0"/>
              <a:t> </a:t>
            </a:r>
            <a:r>
              <a:rPr lang="en-US" sz="2000" b="1" dirty="0"/>
              <a:t>Croatia, if you compare living in Zagreb to</a:t>
            </a:r>
            <a:r>
              <a:rPr lang="hr-HR" sz="2000" b="1" dirty="0"/>
              <a:t> </a:t>
            </a:r>
            <a:r>
              <a:rPr lang="en-US" sz="2000" b="1" dirty="0"/>
              <a:t>living in a very small town?</a:t>
            </a:r>
            <a:br>
              <a:rPr lang="hr-HR" sz="2000" b="1" dirty="0"/>
            </a:br>
            <a:r>
              <a:rPr lang="hr-HR" sz="2000" i="1" dirty="0"/>
              <a:t>Po čemu se život u Zagrebu razlikuje od života u manjem gradu u Hrvatskoj? Pokušaj te razlike usporediti s Amerikom.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" y="0"/>
            <a:ext cx="5128218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8F0B890C-6670-40D9-BC5A-12739E4FF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244" y="1260359"/>
            <a:ext cx="5575637" cy="115189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EA48BAC0-CBC3-44D5-8136-7EDBD782283C}"/>
              </a:ext>
            </a:extLst>
          </p:cNvPr>
          <p:cNvSpPr txBox="1">
            <a:spLocks/>
          </p:cNvSpPr>
          <p:nvPr/>
        </p:nvSpPr>
        <p:spPr>
          <a:xfrm>
            <a:off x="5128244" y="2774515"/>
            <a:ext cx="6909267" cy="4083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MINI PROJECTS kutak u udžbeniku i odaberi jedan od navedenih projekata. Internetskom pretragom pronađi sve potrebne informacije za odgovaranje na zadatke u mini projektima, a potom izradi prezentaciju.</a:t>
            </a:r>
          </a:p>
          <a:p>
            <a:pPr marL="0" indent="0">
              <a:buNone/>
            </a:pPr>
            <a:r>
              <a:rPr lang="hr-HR" sz="2000" i="1" dirty="0"/>
              <a:t>1 Saznaj više o etničkim skupinama u Los Angelesu i jezicima koje oni govore. Koliko ih je rođeno izvan SAD-a?</a:t>
            </a:r>
          </a:p>
          <a:p>
            <a:pPr marL="0" indent="0">
              <a:buNone/>
            </a:pPr>
            <a:r>
              <a:rPr lang="hr-HR" sz="2000" i="1" dirty="0"/>
              <a:t>2 Saznaj više o etničkim i religijskim skupinama u svojoj regiji. Ima li mnogo različitih skupina?</a:t>
            </a:r>
          </a:p>
          <a:p>
            <a:pPr marL="0" indent="0">
              <a:buNone/>
            </a:pPr>
            <a:r>
              <a:rPr lang="hr-HR" sz="2000" i="1" dirty="0"/>
              <a:t>3 Saznaj više o Los Angelesu i </a:t>
            </a:r>
            <a:r>
              <a:rPr lang="hr-HR" sz="2000" i="1" dirty="0" err="1"/>
              <a:t>Idahu</a:t>
            </a:r>
            <a:r>
              <a:rPr lang="hr-HR" sz="2000" i="1" dirty="0"/>
              <a:t> – stanovništvu, površini, znamenitostima i prirodi koja ih okružuje. Bi li ih želio posjetiti? Zašto?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795C5013-EE2F-4BC9-AB84-E1CBDA5CC9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79" y="2987457"/>
            <a:ext cx="4564832" cy="352144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266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2540</TotalTime>
  <Words>338</Words>
  <Application>Microsoft Office PowerPoint</Application>
  <PresentationFormat>Široki zaslon</PresentationFormat>
  <Paragraphs>22</Paragraphs>
  <Slides>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2" baseType="lpstr">
      <vt:lpstr>Arial</vt:lpstr>
      <vt:lpstr>Avenir Next LT Pro</vt:lpstr>
      <vt:lpstr>Calibri</vt:lpstr>
      <vt:lpstr>Calibri Light</vt:lpstr>
      <vt:lpstr>Cambria</vt:lpstr>
      <vt:lpstr>Tema sustava Office</vt:lpstr>
      <vt:lpstr>CULTURE SPOT 2;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254</cp:revision>
  <dcterms:created xsi:type="dcterms:W3CDTF">2020-09-12T11:20:19Z</dcterms:created>
  <dcterms:modified xsi:type="dcterms:W3CDTF">2021-05-28T11:29:15Z</dcterms:modified>
</cp:coreProperties>
</file>